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October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15 total crimes in October 2019</a:t>
            </a:r>
          </a:p>
          <a:p>
            <a:pPr lvl="1"/>
            <a:r>
              <a:rPr b="1"/>
              <a:t>88% change compared to October 2018 (8 total crimes)</a:t>
            </a:r>
          </a:p>
          <a:p>
            <a:pPr lvl="1"/>
            <a:r>
              <a:rPr b="1"/>
              <a:t>5 crime(s) against persons in October 2019</a:t>
            </a:r>
          </a:p>
          <a:p>
            <a:pPr lvl="1"/>
            <a:r>
              <a:rPr b="1"/>
              <a:t>0% change compared to October 2018 (0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-20% change compared to this time in 2018 (95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236 total crimes in September 2019</a:t>
            </a:r>
          </a:p>
          <a:p>
            <a:pPr lvl="1"/>
            <a:r>
              <a:rPr b="1"/>
              <a:t>111% change compared to September 2018 (112 total crimes)</a:t>
            </a:r>
          </a:p>
          <a:p>
            <a:pPr lvl="1"/>
            <a:r>
              <a:rPr b="1"/>
              <a:t>30 crime(s) against persons in September 2019</a:t>
            </a:r>
          </a:p>
          <a:p>
            <a:pPr lvl="1"/>
            <a:r>
              <a:rPr b="1"/>
              <a:t>150% change compared to September 2018 (12 crimes against persons)</a:t>
            </a:r>
          </a:p>
          <a:p>
            <a:pPr lvl="1"/>
            <a:r>
              <a:rPr b="1"/>
              <a:t>1092 total crimes in 2019</a:t>
            </a:r>
          </a:p>
          <a:p>
            <a:pPr lvl="1"/>
            <a:r>
              <a:rPr b="1"/>
              <a:t>3% change compared to this time in 2018 (1056 total crimes)</a:t>
            </a:r>
          </a:p>
          <a:p>
            <a:pPr lvl="1"/>
            <a:r>
              <a:rPr b="1"/>
              <a:t>137 crime(s) against persons in 2019</a:t>
            </a:r>
          </a:p>
          <a:p>
            <a:pPr lvl="1"/>
            <a:r>
              <a:rPr b="1"/>
              <a:t>25% change compared to this time in 2018 (110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35376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75530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1,092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19070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09801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65154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84090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October 2019</a:t>
            </a:r>
          </a:p>
          <a:p>
            <a:pPr lvl="1"/>
            <a:r>
              <a:rPr b="1"/>
              <a:t>175% change compared to October 2018 (8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Inf change compared to October 2018 (0 crimes against persons)</a:t>
            </a:r>
          </a:p>
          <a:p>
            <a:pPr lvl="1"/>
            <a:r>
              <a:rPr b="1"/>
              <a:t>120 total crimes in 2019</a:t>
            </a:r>
          </a:p>
          <a:p>
            <a:pPr lvl="1"/>
            <a:r>
              <a:rPr b="1"/>
              <a:t>41% change compared to this time in 2018 (85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200% change compared to this time in 2018 (8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01027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30495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04291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72339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37422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76112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78 total crimes in October 2019</a:t>
            </a:r>
          </a:p>
          <a:p>
            <a:pPr lvl="1"/>
            <a:r>
              <a:rPr b="1"/>
              <a:t>311% change compared to October 2018 (19 total crimes)</a:t>
            </a:r>
          </a:p>
          <a:p>
            <a:pPr lvl="1"/>
            <a:r>
              <a:rPr b="1"/>
              <a:t>9 crime(s) against persons in October 2019</a:t>
            </a:r>
          </a:p>
          <a:p>
            <a:pPr lvl="1"/>
            <a:r>
              <a:rPr b="1"/>
              <a:t>0% change compared to October 2018 (9 crimes against persons)</a:t>
            </a:r>
          </a:p>
          <a:p>
            <a:pPr lvl="1"/>
            <a:r>
              <a:rPr b="1"/>
              <a:t>286 total crimes in 2019</a:t>
            </a:r>
          </a:p>
          <a:p>
            <a:pPr lvl="1"/>
            <a:r>
              <a:rPr b="1"/>
              <a:t>69% change compared to this time in 2018 (169 total crimes)</a:t>
            </a:r>
          </a:p>
          <a:p>
            <a:pPr lvl="1"/>
            <a:r>
              <a:rPr b="1"/>
              <a:t>40 crime(s) against persons in 2019</a:t>
            </a:r>
          </a:p>
          <a:p>
            <a:pPr lvl="1"/>
            <a:r>
              <a:rPr b="1"/>
              <a:t>-9% change compared to this time in 2018 (44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12 (Visitation Park)</a:t>
            </a:r>
          </a:p>
          <a:p>
            <a:pPr lvl="1"/>
            <a:r>
              <a:rPr b="1"/>
              <a:t>The maximum number of crimes in one neighborhood was 236 (Central West End)</a:t>
            </a:r>
          </a:p>
          <a:p>
            <a:pPr lvl="1"/>
            <a:r>
              <a:rPr b="1"/>
              <a:t>The mean number of crimes in one neighborhood was 49.53</a:t>
            </a:r>
          </a:p>
          <a:p>
            <a:pPr lvl="1"/>
            <a:r>
              <a:rPr b="1"/>
              <a:t>The minimum rate of crimes in one neighborhood was 3.72 (Greater Ville)</a:t>
            </a:r>
          </a:p>
          <a:p>
            <a:pPr lvl="1"/>
            <a:r>
              <a:rPr b="1"/>
              <a:t>The maximum rate of crimes in one neighborhood was 21.58 (Hamilton Heights)</a:t>
            </a:r>
          </a:p>
          <a:p>
            <a:pPr lvl="1"/>
            <a:r>
              <a:rPr b="1"/>
              <a:t>The mean rate of crimes in one neighborhood was 12.18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9934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22260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47046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78646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97327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11074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r-crime-mapping/results/2019/Octo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r-crime-mapping/results/2019/Octo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49332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70950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52473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59842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r-crime-mapping/results/2019/Octo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r-crime-mapping/results/2019/Octo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24190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552980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33607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67375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r-crime-mapping/results/2019/Octo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October 2019</a:t>
            </a:r>
          </a:p>
          <a:p>
            <a:pPr lvl="1"/>
            <a:r>
              <a:rPr b="1"/>
              <a:t>88% change compared to October 2018 (8 total crimes)</a:t>
            </a:r>
          </a:p>
          <a:p>
            <a:pPr lvl="1"/>
            <a:r>
              <a:rPr b="1"/>
              <a:t>9 crime(s) against persons in October 2019</a:t>
            </a:r>
          </a:p>
          <a:p>
            <a:pPr lvl="1"/>
            <a:r>
              <a:rPr b="1"/>
              <a:t>0% change compared to October 2018 (9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-20% change compared to this time in 2018 (95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100% change compared to this time in 2018 (7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95259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55147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6098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57689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7406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8745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r-crime-mapping/results/2019/Octo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2019-12-12T03:28:01Z</dcterms:created>
  <dcterms:modified xsi:type="dcterms:W3CDTF">2019-12-12T03:28:01Z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